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476" r:id="rId5"/>
    <p:sldId id="508" r:id="rId6"/>
    <p:sldId id="530" r:id="rId7"/>
    <p:sldId id="531" r:id="rId8"/>
    <p:sldId id="532" r:id="rId9"/>
    <p:sldId id="529" r:id="rId10"/>
    <p:sldId id="30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2"/>
    <p:restoredTop sz="79388"/>
  </p:normalViewPr>
  <p:slideViewPr>
    <p:cSldViewPr snapToGrid="0">
      <p:cViewPr varScale="1">
        <p:scale>
          <a:sx n="100" d="100"/>
          <a:sy n="100" d="100"/>
        </p:scale>
        <p:origin x="1112" y="168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IntroTo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lio.com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3.17.2020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6245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Magenic</a:t>
            </a:r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 Masters Live – Intro To Machine Learning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https://github.com/Magenic/MMLIntroToML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697AA-D412-0F41-B3D0-E464221B8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99" y="1128353"/>
            <a:ext cx="4033101" cy="15124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1932CC-6F84-A246-9E03-4E53D4C5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Providers we covered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27074-B398-0E41-9451-CD03A661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45" y="2635502"/>
            <a:ext cx="4386696" cy="2942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A0846-982A-294F-888E-D18999769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655" y="2289175"/>
            <a:ext cx="3810000" cy="22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AD53B8-F567-074D-9162-00BDADB03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886" y="1197696"/>
            <a:ext cx="3009900" cy="157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C4D069-0FE9-AA4C-BFFB-6827921F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Studio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4D7DE6-12DF-E54F-B814-2CE85B5ECE84}"/>
              </a:ext>
            </a:extLst>
          </p:cNvPr>
          <p:cNvSpPr/>
          <p:nvPr/>
        </p:nvSpPr>
        <p:spPr>
          <a:xfrm>
            <a:off x="471055" y="1197696"/>
            <a:ext cx="5721927" cy="6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Straddles the line between PAAS and normal ML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C4433-BC53-3B41-91C8-0B39A6AC1D5A}"/>
              </a:ext>
            </a:extLst>
          </p:cNvPr>
          <p:cNvSpPr/>
          <p:nvPr/>
        </p:nvSpPr>
        <p:spPr>
          <a:xfrm>
            <a:off x="471055" y="2263682"/>
            <a:ext cx="5721927" cy="6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ML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6C925-38F7-CB40-9790-7AA78DD193BA}"/>
              </a:ext>
            </a:extLst>
          </p:cNvPr>
          <p:cNvSpPr/>
          <p:nvPr/>
        </p:nvSpPr>
        <p:spPr>
          <a:xfrm>
            <a:off x="471054" y="3329668"/>
            <a:ext cx="5721927" cy="6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deploy as a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8C0285-4EF0-A84C-9C9F-96F695C7758F}"/>
              </a:ext>
            </a:extLst>
          </p:cNvPr>
          <p:cNvSpPr/>
          <p:nvPr/>
        </p:nvSpPr>
        <p:spPr>
          <a:xfrm>
            <a:off x="471053" y="4404890"/>
            <a:ext cx="5721927" cy="672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understand 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123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D0A5C0-5326-1E4E-A52E-1E379B7A6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ML Studio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A08360-9AD1-E941-8252-E4B0BA2B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43766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1E1B-9A2E-6141-8C2E-6D68548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6DF1-2752-CA45-A372-1C0399C9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bot in Azure, AWS or IBM Watson</a:t>
            </a:r>
          </a:p>
          <a:p>
            <a:r>
              <a:rPr lang="en-US" dirty="0"/>
              <a:t>Front end it with natural language</a:t>
            </a:r>
          </a:p>
          <a:p>
            <a:r>
              <a:rPr lang="en-US" dirty="0"/>
              <a:t>Have at least 10 intents</a:t>
            </a:r>
          </a:p>
          <a:p>
            <a:r>
              <a:rPr lang="en-US" dirty="0"/>
              <a:t>Tie it to an SMS service (use free Twilio </a:t>
            </a:r>
            <a:r>
              <a:rPr lang="en-US" dirty="0">
                <a:hlinkClick r:id="rId2"/>
              </a:rPr>
              <a:t>https://www.twilio.com/</a:t>
            </a:r>
            <a:r>
              <a:rPr lang="en-US" dirty="0"/>
              <a:t>)</a:t>
            </a:r>
          </a:p>
          <a:p>
            <a:r>
              <a:rPr lang="en-US" dirty="0"/>
              <a:t>Give me the phone number to your bot and what </a:t>
            </a:r>
            <a:r>
              <a:rPr lang="en-US"/>
              <a:t>it does so </a:t>
            </a:r>
            <a:r>
              <a:rPr lang="en-US" dirty="0"/>
              <a:t>I can play!</a:t>
            </a:r>
          </a:p>
        </p:txBody>
      </p:sp>
    </p:spTree>
    <p:extLst>
      <p:ext uri="{BB962C8B-B14F-4D97-AF65-F5344CB8AC3E}">
        <p14:creationId xmlns:p14="http://schemas.microsoft.com/office/powerpoint/2010/main" val="18848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pPr lvl="1"/>
            <a:r>
              <a:rPr lang="en-US" dirty="0"/>
              <a:t>Want to learn more – next month we will be starting a new class on </a:t>
            </a:r>
            <a:r>
              <a:rPr lang="en-US" dirty="0" err="1"/>
              <a:t>Tensorflow</a:t>
            </a:r>
            <a:endParaRPr lang="en-US" dirty="0"/>
          </a:p>
          <a:p>
            <a:pPr lvl="2"/>
            <a:r>
              <a:rPr lang="en-US" dirty="0"/>
              <a:t>Get your Python on!!!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16329</TotalTime>
  <Words>144</Words>
  <Application>Microsoft Macintosh PowerPoint</Application>
  <PresentationFormat>Widescreen</PresentationFormat>
  <Paragraphs>26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Providers we covered</vt:lpstr>
      <vt:lpstr>Azure Machine Learning Studio</vt:lpstr>
      <vt:lpstr>Demo 1</vt:lpstr>
      <vt:lpstr>Capstone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109</cp:revision>
  <dcterms:created xsi:type="dcterms:W3CDTF">1601-01-01T00:00:00Z</dcterms:created>
  <dcterms:modified xsi:type="dcterms:W3CDTF">2020-03-17T04:16:06Z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